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50" r:id="rId3"/>
    <p:sldId id="351" r:id="rId4"/>
    <p:sldId id="346" r:id="rId5"/>
    <p:sldId id="298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837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83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3.2.2. Montaja Akıllı Bağlantı Elemanı Ekleme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Scripts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Add-Ins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(Eklentiyle Bağlantı Elemanı Ekleme)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McMaster-Carr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Compenent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(Malzeme Kütüphanesi)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MONTAJI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1988840"/>
            <a:ext cx="86587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1) Scripts and Add-Ins (</a:t>
            </a:r>
            <a:r>
              <a:rPr lang="en-US" sz="1800" b="1" u="sng" dirty="0" err="1"/>
              <a:t>Eklentiyle</a:t>
            </a:r>
            <a:r>
              <a:rPr lang="en-US" sz="1800" b="1" u="sng" dirty="0"/>
              <a:t> </a:t>
            </a:r>
            <a:r>
              <a:rPr lang="en-US" sz="1800" b="1" u="sng" dirty="0" err="1"/>
              <a:t>Bağlantı</a:t>
            </a:r>
            <a:r>
              <a:rPr lang="en-US" sz="1800" b="1" u="sng" dirty="0"/>
              <a:t> </a:t>
            </a:r>
            <a:r>
              <a:rPr lang="en-US" sz="1800" b="1" u="sng" dirty="0" err="1"/>
              <a:t>Elemanı</a:t>
            </a:r>
            <a:r>
              <a:rPr lang="en-US" sz="1800" b="1" u="sng" dirty="0"/>
              <a:t> </a:t>
            </a:r>
            <a:r>
              <a:rPr lang="en-US" sz="1800" b="1" u="sng" dirty="0" err="1"/>
              <a:t>Ekleme</a:t>
            </a:r>
            <a:r>
              <a:rPr lang="en-US" sz="1800" b="1" u="sng" dirty="0"/>
              <a:t>)</a:t>
            </a:r>
          </a:p>
          <a:p>
            <a:pPr marL="273050" indent="-273050"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DESING araç çubuğunun </a:t>
            </a:r>
            <a:r>
              <a:rPr lang="tr-TR" sz="1400" dirty="0" err="1"/>
              <a:t>Utulities</a:t>
            </a:r>
            <a:r>
              <a:rPr lang="tr-TR" sz="1400" dirty="0"/>
              <a:t> bölümünde bulunan </a:t>
            </a:r>
          </a:p>
          <a:p>
            <a:pPr algn="l"/>
            <a:r>
              <a:rPr lang="tr-TR" sz="1400" b="1" dirty="0"/>
              <a:t>ADD-INS&gt;</a:t>
            </a:r>
            <a:r>
              <a:rPr lang="tr-TR" sz="1400" b="1" dirty="0" err="1"/>
              <a:t>Scripts</a:t>
            </a:r>
            <a:r>
              <a:rPr lang="tr-TR" sz="1400" b="1" dirty="0"/>
              <a:t> </a:t>
            </a:r>
            <a:r>
              <a:rPr lang="tr-TR" sz="1400" b="1" dirty="0" err="1"/>
              <a:t>and</a:t>
            </a:r>
            <a:r>
              <a:rPr lang="tr-TR" sz="1400" b="1" dirty="0"/>
              <a:t> </a:t>
            </a:r>
            <a:r>
              <a:rPr lang="tr-TR" sz="1400" b="1" dirty="0" err="1"/>
              <a:t>Add-Ins</a:t>
            </a:r>
            <a:r>
              <a:rPr lang="tr-TR" sz="1400" b="1" dirty="0"/>
              <a:t> </a:t>
            </a:r>
            <a:r>
              <a:rPr lang="tr-TR" sz="1400" dirty="0"/>
              <a:t>komutuna farenin sol tuşu ile bir kez basılınca </a:t>
            </a:r>
            <a:r>
              <a:rPr lang="tr-TR" sz="1400" dirty="0" err="1"/>
              <a:t>Görsel’daki</a:t>
            </a:r>
            <a:r>
              <a:rPr lang="tr-TR" sz="1400" dirty="0"/>
              <a:t> diyalog kutusu ekrana gelecektir. </a:t>
            </a:r>
          </a:p>
          <a:p>
            <a:pPr algn="l"/>
            <a:r>
              <a:rPr lang="tr-TR" sz="1400" dirty="0"/>
              <a:t>	Eklenti listesinden istenilen standart eleman seçilir ve alt kısımda bulunan Run tuşuna basılır., </a:t>
            </a:r>
            <a:r>
              <a:rPr lang="tr-TR" sz="1400" dirty="0" err="1"/>
              <a:t>Görsel’de</a:t>
            </a:r>
            <a:r>
              <a:rPr lang="tr-TR" sz="1400" dirty="0"/>
              <a:t> düz dişli çark eklemek için gerekli parametrelerin girileceği diyalog kutuları görülmektedir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2892CE0-C185-B4D2-8AC0-66E9BC1DF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509" b="70600"/>
          <a:stretch/>
        </p:blipFill>
        <p:spPr>
          <a:xfrm>
            <a:off x="355628" y="3900907"/>
            <a:ext cx="5257013" cy="151216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156216A-0592-AE4E-12FC-B85D6AF016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16" t="58401" r="24012" b="15001"/>
          <a:stretch/>
        </p:blipFill>
        <p:spPr>
          <a:xfrm>
            <a:off x="5629115" y="3866277"/>
            <a:ext cx="3314540" cy="16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1988840"/>
            <a:ext cx="8658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u="sng" dirty="0"/>
              <a:t>2) </a:t>
            </a:r>
            <a:r>
              <a:rPr lang="en-US" sz="1800" b="1" u="sng" dirty="0"/>
              <a:t>Insert McMaster-Carr </a:t>
            </a:r>
            <a:r>
              <a:rPr lang="en-US" sz="1800" b="1" u="sng" dirty="0" err="1"/>
              <a:t>Compenent</a:t>
            </a:r>
            <a:r>
              <a:rPr lang="en-US" sz="1800" b="1" u="sng" dirty="0"/>
              <a:t> (</a:t>
            </a:r>
            <a:r>
              <a:rPr lang="en-US" sz="1800" b="1" u="sng" dirty="0" err="1"/>
              <a:t>Malzeme</a:t>
            </a:r>
            <a:r>
              <a:rPr lang="en-US" sz="1800" b="1" u="sng" dirty="0"/>
              <a:t> </a:t>
            </a:r>
            <a:r>
              <a:rPr lang="en-US" sz="1800" b="1" u="sng" dirty="0" err="1"/>
              <a:t>Kütüphanesi</a:t>
            </a:r>
            <a:r>
              <a:rPr lang="en-US" sz="1800" b="1" u="sng" dirty="0"/>
              <a:t>)</a:t>
            </a:r>
            <a:endParaRPr lang="tr-TR" sz="1800" b="1" u="sng" dirty="0"/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İkinci yöntem </a:t>
            </a:r>
            <a:r>
              <a:rPr lang="tr-TR" sz="1400" b="1" dirty="0"/>
              <a:t>DESING&gt;INSERT&gt;</a:t>
            </a:r>
            <a:r>
              <a:rPr lang="tr-TR" sz="1400" b="1" dirty="0" err="1"/>
              <a:t>Insert</a:t>
            </a:r>
            <a:r>
              <a:rPr lang="tr-TR" sz="1400" b="1" dirty="0"/>
              <a:t> </a:t>
            </a:r>
            <a:r>
              <a:rPr lang="tr-TR" sz="1400" b="1" dirty="0" err="1"/>
              <a:t>McMaster-Carr</a:t>
            </a:r>
            <a:r>
              <a:rPr lang="tr-TR" sz="1400" b="1" dirty="0"/>
              <a:t> </a:t>
            </a:r>
            <a:r>
              <a:rPr lang="tr-TR" sz="1400" b="1" dirty="0" err="1"/>
              <a:t>Compenent</a:t>
            </a:r>
            <a:r>
              <a:rPr lang="tr-TR" sz="1400" b="1" dirty="0"/>
              <a:t> </a:t>
            </a:r>
            <a:r>
              <a:rPr lang="tr-TR" sz="1400" dirty="0"/>
              <a:t>komutu yardımı ile istenen bağlantı elemanının montaja dahil edilmesidir. 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B9A6E3-74A9-FB9E-1BE2-240DC39F0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971" y="3284984"/>
            <a:ext cx="5084057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A765A96-B65D-ADE5-E63C-4E3CF721E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6" t="26200" r="23226" b="13600"/>
          <a:stretch/>
        </p:blipFill>
        <p:spPr>
          <a:xfrm>
            <a:off x="1255592" y="1916832"/>
            <a:ext cx="6700783" cy="42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8188</TotalTime>
  <Words>152</Words>
  <Application>Microsoft Office PowerPoint</Application>
  <PresentationFormat>Ekran Gösterisi (4:3)</PresentationFormat>
  <Paragraphs>22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Sans Serif</vt:lpstr>
      <vt:lpstr>powerpoint-template-24</vt:lpstr>
      <vt:lpstr>3.2.2. Montaja Akıllı Bağlantı Elemanı Ekleme 1) Scripts and Add-Ins (Eklentiyle Bağlantı Elemanı Ekleme) 2) Insert McMaster-Carr Compenent (Malzeme Kütüphanesi)</vt:lpstr>
      <vt:lpstr>Katıların Montajı</vt:lpstr>
      <vt:lpstr>Katıların Montajı</vt:lpstr>
      <vt:lpstr>Katıların Montajı</vt:lpstr>
      <vt:lpstr>Katıların Montajı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81</cp:revision>
  <dcterms:created xsi:type="dcterms:W3CDTF">2021-12-22T17:52:59Z</dcterms:created>
  <dcterms:modified xsi:type="dcterms:W3CDTF">2024-12-07T19:39:24Z</dcterms:modified>
</cp:coreProperties>
</file>